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sldIdLst>
    <p:sldId id="256" r:id="rId4"/>
    <p:sldId id="261" r:id="rId5"/>
    <p:sldId id="264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4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84" r:id="rId23"/>
    <p:sldId id="265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16" autoAdjust="0"/>
    <p:restoredTop sz="96196" autoAdjust="0"/>
  </p:normalViewPr>
  <p:slideViewPr>
    <p:cSldViewPr>
      <p:cViewPr varScale="1">
        <p:scale>
          <a:sx n="153" d="100"/>
          <a:sy n="153" d="100"/>
        </p:scale>
        <p:origin x="6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2022-01-10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TW" b="1" dirty="0" smtClean="0"/>
              <a:t>S07353043</a:t>
            </a:r>
            <a:r>
              <a:rPr lang="zh-TW" altLang="en-US" b="1" dirty="0" smtClean="0"/>
              <a:t> </a:t>
            </a:r>
            <a:r>
              <a:rPr lang="zh-TW" altLang="en-US" dirty="0"/>
              <a:t>陳宇漢</a:t>
            </a:r>
            <a:endParaRPr lang="ko-KR" altLang="en-US" b="1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報修系統設計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/>
              <a:t>操作過程</a:t>
            </a:r>
            <a:endParaRPr lang="ko-KR" altLang="en-US" b="1" dirty="0"/>
          </a:p>
        </p:txBody>
      </p:sp>
      <p:sp>
        <p:nvSpPr>
          <p:cNvPr id="4" name="Oval 21"/>
          <p:cNvSpPr>
            <a:spLocks noChangeAspect="1"/>
          </p:cNvSpPr>
          <p:nvPr/>
        </p:nvSpPr>
        <p:spPr>
          <a:xfrm>
            <a:off x="1979712" y="2253238"/>
            <a:ext cx="776982" cy="78347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1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9" y="1691168"/>
            <a:ext cx="3923929" cy="18086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2083" y="3651870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點選</a:t>
            </a:r>
            <a:r>
              <a:rPr lang="en-US" altLang="zh-TW" dirty="0"/>
              <a:t>”</a:t>
            </a:r>
            <a:r>
              <a:rPr lang="zh-TW" altLang="en-US" dirty="0"/>
              <a:t>進入報修列表</a:t>
            </a:r>
            <a:r>
              <a:rPr lang="en-US" altLang="zh-TW" dirty="0"/>
              <a:t>”</a:t>
            </a:r>
            <a:r>
              <a:rPr lang="zh-TW" altLang="en-US" dirty="0"/>
              <a:t>即可進入系統。</a:t>
            </a:r>
            <a:endParaRPr lang="en-US" altLang="zh-TW" dirty="0"/>
          </a:p>
        </p:txBody>
      </p:sp>
      <p:sp>
        <p:nvSpPr>
          <p:cNvPr id="6" name="向右箭號 5"/>
          <p:cNvSpPr/>
          <p:nvPr/>
        </p:nvSpPr>
        <p:spPr>
          <a:xfrm>
            <a:off x="4348284" y="2394978"/>
            <a:ext cx="576064" cy="39956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90435"/>
            <a:ext cx="3693716" cy="18382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02178" y="3652217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進入系統</a:t>
            </a:r>
            <a:r>
              <a:rPr lang="zh-TW" altLang="en-US" dirty="0"/>
              <a:t>後可以</a:t>
            </a:r>
            <a:r>
              <a:rPr lang="zh-TW" altLang="en-US" dirty="0" smtClean="0"/>
              <a:t>看到報修列表</a:t>
            </a:r>
            <a:endParaRPr lang="en-US" altLang="zh-TW" dirty="0" smtClean="0"/>
          </a:p>
          <a:p>
            <a:r>
              <a:rPr lang="zh-TW" altLang="en-US" dirty="0" smtClean="0"/>
              <a:t>點選上方新增報修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5148064" y="206769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28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903640" y="2355439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輸入所需報修項目名稱，並輸入建立此項目日期，還有所需完成日期</a:t>
            </a:r>
            <a:endParaRPr lang="en-US" altLang="zh-TW" sz="1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9"/>
          <a:stretch/>
        </p:blipFill>
        <p:spPr>
          <a:xfrm>
            <a:off x="32482" y="96572"/>
            <a:ext cx="2318620" cy="21349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621" b="1330"/>
          <a:stretch/>
        </p:blipFill>
        <p:spPr>
          <a:xfrm>
            <a:off x="3203848" y="123478"/>
            <a:ext cx="2354570" cy="21349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00"/>
          <a:stretch/>
        </p:blipFill>
        <p:spPr>
          <a:xfrm>
            <a:off x="3779912" y="2647827"/>
            <a:ext cx="2160240" cy="198182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6" b="900"/>
          <a:stretch/>
        </p:blipFill>
        <p:spPr>
          <a:xfrm>
            <a:off x="1043608" y="2637849"/>
            <a:ext cx="1754707" cy="2105796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2483768" y="1164069"/>
            <a:ext cx="576064" cy="39956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323528" y="3579862"/>
            <a:ext cx="576064" cy="39956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01081" y="3438955"/>
            <a:ext cx="576064" cy="39956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1720" y="3651870"/>
            <a:ext cx="5416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即可看到</a:t>
            </a:r>
            <a:r>
              <a:rPr lang="zh-TW" altLang="en-US" dirty="0" smtClean="0"/>
              <a:t>在列表最下方有新增剛剛所輸入的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電腦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如</a:t>
            </a:r>
            <a:r>
              <a:rPr lang="zh-TW" altLang="en-US" dirty="0" smtClean="0"/>
              <a:t>需要編輯</a:t>
            </a:r>
            <a:r>
              <a:rPr lang="en-US" altLang="zh-TW" dirty="0" smtClean="0"/>
              <a:t>/</a:t>
            </a:r>
            <a:r>
              <a:rPr lang="zh-TW" altLang="en-US" dirty="0" smtClean="0"/>
              <a:t>細項</a:t>
            </a:r>
            <a:r>
              <a:rPr lang="en-US" altLang="zh-TW" dirty="0" smtClean="0"/>
              <a:t>/</a:t>
            </a:r>
            <a:r>
              <a:rPr lang="zh-TW" altLang="en-US" dirty="0" smtClean="0"/>
              <a:t>刪除等功能都可以在旁邊點選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87574"/>
            <a:ext cx="4604580" cy="25125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67744" y="3147814"/>
            <a:ext cx="44644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4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02175" y="3651870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點選細</a:t>
            </a:r>
            <a:r>
              <a:rPr lang="zh-TW" altLang="en-US" dirty="0" smtClean="0"/>
              <a:t>項，就可以看到各種項目的細節。</a:t>
            </a:r>
            <a:endParaRPr lang="en-US" altLang="zh-TW" dirty="0" smtClean="0"/>
          </a:p>
          <a:p>
            <a:r>
              <a:rPr lang="zh-TW" altLang="en-US" dirty="0"/>
              <a:t>如果需要編輯也可以在這邊點選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50" y="795089"/>
            <a:ext cx="3002300" cy="2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5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5653" y="3795886"/>
            <a:ext cx="5194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如需要編輯</a:t>
            </a:r>
            <a:r>
              <a:rPr lang="zh-TW" altLang="en-US" dirty="0" smtClean="0"/>
              <a:t>表單，可以在這邊做資料更新</a:t>
            </a:r>
            <a:endParaRPr lang="en-US" altLang="zh-TW" dirty="0"/>
          </a:p>
          <a:p>
            <a:r>
              <a:rPr lang="zh-TW" altLang="en-US" dirty="0" smtClean="0"/>
              <a:t>是否完成的</a:t>
            </a:r>
            <a:r>
              <a:rPr lang="en-US" altLang="zh-TW" dirty="0" smtClean="0"/>
              <a:t>checkbox</a:t>
            </a:r>
            <a:r>
              <a:rPr lang="zh-TW" altLang="en-US" dirty="0" smtClean="0"/>
              <a:t>也在這，因此如果完成修繕。需要在這邊做處理。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1"/>
          <a:stretch/>
        </p:blipFill>
        <p:spPr>
          <a:xfrm>
            <a:off x="467544" y="724747"/>
            <a:ext cx="3168352" cy="29349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717651"/>
            <a:ext cx="3270829" cy="29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4919" y="3939902"/>
            <a:ext cx="5194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完成編輯後</a:t>
            </a:r>
            <a:r>
              <a:rPr lang="zh-TW" altLang="en-US" dirty="0" smtClean="0"/>
              <a:t>，可以看到本來是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未完成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的</a:t>
            </a:r>
            <a:r>
              <a:rPr lang="en-US" altLang="zh-TW" b="1" dirty="0"/>
              <a:t>Badges</a:t>
            </a:r>
          </a:p>
          <a:p>
            <a:r>
              <a:rPr lang="zh-TW" altLang="en-US" dirty="0" smtClean="0"/>
              <a:t>變成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完成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。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9" y="973884"/>
            <a:ext cx="5247638" cy="29665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5816" y="3485807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87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4919" y="3939902"/>
            <a:ext cx="5194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刪除項目時會再給使用者顯示須刪除之項目及其內容，以利使用者確定是否刪除正確項目。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2915816" y="3485807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036078"/>
            <a:ext cx="3814176" cy="29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7784" y="3939902"/>
            <a:ext cx="5194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可以看到剛剛需刪除的項目已被刪除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9" y="1275606"/>
            <a:ext cx="520863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3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/>
              <a:t>系統使用展示</a:t>
            </a:r>
            <a:endParaRPr lang="en-US" altLang="zh-TW" b="1" dirty="0"/>
          </a:p>
        </p:txBody>
      </p:sp>
      <p:sp>
        <p:nvSpPr>
          <p:cNvPr id="5" name="Rounded Rectangle 27"/>
          <p:cNvSpPr/>
          <p:nvPr/>
        </p:nvSpPr>
        <p:spPr>
          <a:xfrm>
            <a:off x="1979712" y="2333127"/>
            <a:ext cx="720080" cy="47724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2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051720" y="267494"/>
            <a:ext cx="70922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600" dirty="0" smtClean="0">
                <a:solidFill>
                  <a:schemeClr val="bg1"/>
                </a:solidFill>
                <a:cs typeface="Arial" pitchFamily="34" charset="0"/>
              </a:rPr>
              <a:t>OUTLINE</a:t>
            </a:r>
            <a:endParaRPr 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75998" y="1141370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75998" y="2073597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75998" y="3005824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43315" y="1391214"/>
            <a:ext cx="586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1"/>
                </a:solidFill>
                <a:cs typeface="Arial" pitchFamily="34" charset="0"/>
              </a:rPr>
              <a:t>系統介紹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3315" y="2332067"/>
            <a:ext cx="5848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1"/>
                </a:solidFill>
                <a:cs typeface="Arial" pitchFamily="34" charset="0"/>
              </a:rPr>
              <a:t>操作過程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34170" y="3290320"/>
            <a:ext cx="5836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1"/>
                </a:solidFill>
                <a:cs typeface="Arial" pitchFamily="34" charset="0"/>
              </a:rPr>
              <a:t>系統使用展示</a:t>
            </a:r>
            <a:endParaRPr lang="en-US" altLang="zh-TW" sz="12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Oval 21"/>
          <p:cNvSpPr>
            <a:spLocks noChangeAspect="1"/>
          </p:cNvSpPr>
          <p:nvPr/>
        </p:nvSpPr>
        <p:spPr>
          <a:xfrm>
            <a:off x="1778794" y="2300965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Rectangle 9"/>
          <p:cNvSpPr/>
          <p:nvPr/>
        </p:nvSpPr>
        <p:spPr>
          <a:xfrm>
            <a:off x="1811631" y="1404185"/>
            <a:ext cx="298013" cy="27896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7"/>
          <p:cNvSpPr/>
          <p:nvPr/>
        </p:nvSpPr>
        <p:spPr>
          <a:xfrm>
            <a:off x="1798478" y="3290320"/>
            <a:ext cx="331579" cy="2546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Rounded Rectangle 7"/>
          <p:cNvSpPr/>
          <p:nvPr/>
        </p:nvSpPr>
        <p:spPr>
          <a:xfrm>
            <a:off x="1811631" y="4181583"/>
            <a:ext cx="355596" cy="30687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ebApplication1 - Microsoft Visual Studio 2022-01-10 20-18-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411510"/>
            <a:ext cx="7848872" cy="42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2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92288" y="2355726"/>
            <a:ext cx="2359424" cy="576063"/>
          </a:xfrm>
        </p:spPr>
        <p:txBody>
          <a:bodyPr/>
          <a:lstStyle/>
          <a:p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/>
              <a:t>系統使用介紹</a:t>
            </a:r>
            <a:endParaRPr lang="ko-KR" altLang="en-US" b="1" dirty="0"/>
          </a:p>
        </p:txBody>
      </p:sp>
      <p:sp>
        <p:nvSpPr>
          <p:cNvPr id="5" name="Rectangle 9"/>
          <p:cNvSpPr/>
          <p:nvPr/>
        </p:nvSpPr>
        <p:spPr>
          <a:xfrm>
            <a:off x="1979712" y="2278194"/>
            <a:ext cx="720080" cy="58711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/>
          <p:cNvSpPr txBox="1"/>
          <p:nvPr/>
        </p:nvSpPr>
        <p:spPr>
          <a:xfrm>
            <a:off x="4679071" y="987561"/>
            <a:ext cx="4464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開始進入畫面，並且可以從這邊看到聯絡人的聯絡方式等資料，點選</a:t>
            </a:r>
            <a:r>
              <a:rPr lang="en-US" altLang="zh-TW" sz="1400" dirty="0" smtClean="0"/>
              <a:t>”</a:t>
            </a:r>
            <a:r>
              <a:rPr lang="zh-TW" altLang="en-US" sz="1400" dirty="0" smtClean="0"/>
              <a:t>進入報修列表</a:t>
            </a:r>
            <a:r>
              <a:rPr lang="en-US" altLang="zh-TW" sz="1400" dirty="0" smtClean="0"/>
              <a:t>”</a:t>
            </a:r>
            <a:r>
              <a:rPr lang="zh-TW" altLang="en-US" sz="1400" dirty="0" smtClean="0"/>
              <a:t>即可進入系統。</a:t>
            </a:r>
            <a:endParaRPr lang="en-US" altLang="zh-TW" sz="1400" dirty="0" smtClean="0"/>
          </a:p>
          <a:p>
            <a:r>
              <a:rPr lang="zh-TW" altLang="en-US" sz="1400" dirty="0"/>
              <a:t>上方的</a:t>
            </a:r>
            <a:r>
              <a:rPr lang="zh-TW" altLang="en-US" sz="1400" dirty="0" smtClean="0"/>
              <a:t>列表也可以做使用，以利使用者更加迅速的點選</a:t>
            </a:r>
            <a:endParaRPr lang="zh-TW" altLang="en-US" sz="14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95486"/>
            <a:ext cx="4572000" cy="210737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" y="2582194"/>
            <a:ext cx="3169252" cy="201622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12" y="2585738"/>
            <a:ext cx="3110788" cy="2012680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339204" y="3328696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下面</a:t>
            </a:r>
            <a:r>
              <a:rPr lang="zh-TW" altLang="en-US" sz="1400" dirty="0" smtClean="0"/>
              <a:t>的</a:t>
            </a:r>
            <a:r>
              <a:rPr lang="en-US" altLang="zh-TW" sz="1400" b="1" dirty="0" smtClean="0"/>
              <a:t>Collapse</a:t>
            </a:r>
            <a:r>
              <a:rPr lang="zh-TW" altLang="en-US" sz="1400" dirty="0" smtClean="0"/>
              <a:t>按鈕可以點選並查閱聯絡人及使用方式。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079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75606"/>
            <a:ext cx="4630047" cy="230425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259632" y="3579862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報修</a:t>
            </a:r>
            <a:r>
              <a:rPr lang="zh-TW" altLang="en-US" sz="1600" dirty="0" smtClean="0"/>
              <a:t>列表：可以看到新增的按鈕及其他按鈕，</a:t>
            </a:r>
            <a:r>
              <a:rPr lang="zh-TW" altLang="en-US" sz="1600" dirty="0"/>
              <a:t>當中</a:t>
            </a:r>
            <a:r>
              <a:rPr lang="zh-TW" altLang="en-US" sz="1600" dirty="0" smtClean="0"/>
              <a:t>還有看到以時間為排序的項目，並且有使用</a:t>
            </a:r>
            <a:r>
              <a:rPr lang="en-US" altLang="zh-TW" sz="1600" b="1" dirty="0" smtClean="0"/>
              <a:t>Badges</a:t>
            </a:r>
            <a:r>
              <a:rPr lang="zh-TW" altLang="en-US" sz="1600" dirty="0" smtClean="0"/>
              <a:t>在設計</a:t>
            </a:r>
            <a:r>
              <a:rPr lang="en-US" altLang="zh-TW" sz="1600" dirty="0" smtClean="0"/>
              <a:t>“</a:t>
            </a:r>
            <a:r>
              <a:rPr lang="zh-TW" altLang="en-US" sz="1600" dirty="0" smtClean="0"/>
              <a:t>是否完成</a:t>
            </a:r>
            <a:r>
              <a:rPr lang="en-US" altLang="zh-TW" sz="1600" dirty="0" smtClean="0"/>
              <a:t>”</a:t>
            </a:r>
            <a:r>
              <a:rPr lang="zh-TW" altLang="en-US" sz="1600" dirty="0" smtClean="0"/>
              <a:t>的地方，以方便使用者看。</a:t>
            </a:r>
            <a:endParaRPr lang="en-US" altLang="zh-TW" sz="1600" b="1" dirty="0"/>
          </a:p>
        </p:txBody>
      </p:sp>
    </p:spTree>
    <p:extLst>
      <p:ext uri="{BB962C8B-B14F-4D97-AF65-F5344CB8AC3E}">
        <p14:creationId xmlns:p14="http://schemas.microsoft.com/office/powerpoint/2010/main" val="42617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555776" y="3795886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新增報修：輸入需報修項目，並且輸入日期</a:t>
            </a:r>
            <a:endParaRPr lang="en-US" altLang="zh-TW" sz="1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9"/>
          <a:stretch/>
        </p:blipFill>
        <p:spPr>
          <a:xfrm>
            <a:off x="3128249" y="987574"/>
            <a:ext cx="2887502" cy="265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079612" y="3651870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報修細項：可以在這一頁面中看到已登記的項目細節，設計日期是為了讓使用者知道是哪天登記，且可能需要在哪天去修繕。</a:t>
            </a:r>
            <a:endParaRPr lang="en-US" altLang="zh-TW" sz="1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50" y="795089"/>
            <a:ext cx="3002300" cy="2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331640" y="3579862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編輯表單：如果在登記時有打錯或是日期選擇錯誤可以在這邊去做更新。</a:t>
            </a:r>
            <a:endParaRPr lang="en-US" altLang="zh-TW" sz="1600" dirty="0" smtClean="0"/>
          </a:p>
          <a:p>
            <a:r>
              <a:rPr lang="zh-TW" altLang="en-US" sz="1600" dirty="0"/>
              <a:t>有在</a:t>
            </a:r>
            <a:r>
              <a:rPr lang="zh-TW" altLang="en-US" sz="1600" dirty="0" smtClean="0"/>
              <a:t>上方使用</a:t>
            </a:r>
            <a:r>
              <a:rPr lang="en-US" altLang="zh-TW" sz="1600" b="1" dirty="0" smtClean="0"/>
              <a:t>Alerts</a:t>
            </a:r>
            <a:r>
              <a:rPr lang="zh-TW" altLang="en-US" sz="1600" dirty="0" smtClean="0"/>
              <a:t>去提醒使用者。</a:t>
            </a:r>
            <a:endParaRPr lang="en-US" altLang="zh-TW" sz="16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572902"/>
            <a:ext cx="3905815" cy="30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67744" y="3579862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刪除</a:t>
            </a:r>
            <a:r>
              <a:rPr lang="zh-TW" altLang="en-US" sz="1600" dirty="0"/>
              <a:t>項目</a:t>
            </a:r>
            <a:r>
              <a:rPr lang="zh-TW" altLang="en-US" sz="1600" dirty="0" smtClean="0"/>
              <a:t>：如需刪除任何一項資料，即可使用此系統</a:t>
            </a:r>
            <a:endParaRPr lang="en-US" altLang="zh-TW" sz="1600" dirty="0" smtClean="0"/>
          </a:p>
          <a:p>
            <a:r>
              <a:rPr lang="zh-TW" altLang="en-US" sz="1600" dirty="0"/>
              <a:t>有在上方使用</a:t>
            </a:r>
            <a:r>
              <a:rPr lang="en-US" altLang="zh-TW" sz="1600" b="1" dirty="0" smtClean="0"/>
              <a:t>Alerts</a:t>
            </a:r>
            <a:r>
              <a:rPr lang="zh-TW" altLang="en-US" sz="1600" dirty="0" smtClean="0"/>
              <a:t>提醒使用者刪除後資料消失</a:t>
            </a:r>
            <a:endParaRPr lang="en-US" altLang="zh-TW" sz="16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94378"/>
            <a:ext cx="3774465" cy="28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404</Words>
  <Application>Microsoft Office PowerPoint</Application>
  <PresentationFormat>如螢幕大小 (16:9)</PresentationFormat>
  <Paragraphs>34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ASUS</cp:lastModifiedBy>
  <cp:revision>113</cp:revision>
  <dcterms:created xsi:type="dcterms:W3CDTF">2016-12-05T23:26:54Z</dcterms:created>
  <dcterms:modified xsi:type="dcterms:W3CDTF">2022-01-10T12:20:15Z</dcterms:modified>
</cp:coreProperties>
</file>